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2C95F-29D8-48DA-AE79-7B383838C603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E0034-F94A-4295-82D9-6BAFCB15EE3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E0034-F94A-4295-82D9-6BAFCB15EE33}" type="slidenum">
              <a:rPr lang="nl-NL" smtClean="0"/>
              <a:t>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hoe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hoe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hoe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hoe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B9E7909-5EC6-4DE3-BBEC-41110BF660FA}" type="datetimeFigureOut">
              <a:rPr lang="nl-NL" smtClean="0"/>
              <a:pPr/>
              <a:t>6-4-2016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A89BB98-68BD-46C3-B1A6-D7A23B9DB1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7909-5EC6-4DE3-BBEC-41110BF660FA}" type="datetimeFigureOut">
              <a:rPr lang="nl-NL" smtClean="0"/>
              <a:pPr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B98-68BD-46C3-B1A6-D7A23B9DB1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7909-5EC6-4DE3-BBEC-41110BF660FA}" type="datetimeFigureOut">
              <a:rPr lang="nl-NL" smtClean="0"/>
              <a:pPr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B98-68BD-46C3-B1A6-D7A23B9DB1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7909-5EC6-4DE3-BBEC-41110BF660FA}" type="datetimeFigureOut">
              <a:rPr lang="nl-NL" smtClean="0"/>
              <a:pPr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B98-68BD-46C3-B1A6-D7A23B9DB1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7909-5EC6-4DE3-BBEC-41110BF660FA}" type="datetimeFigureOut">
              <a:rPr lang="nl-NL" smtClean="0"/>
              <a:pPr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B98-68BD-46C3-B1A6-D7A23B9DB1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7909-5EC6-4DE3-BBEC-41110BF660FA}" type="datetimeFigureOut">
              <a:rPr lang="nl-NL" smtClean="0"/>
              <a:pPr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B98-68BD-46C3-B1A6-D7A23B9DB1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9E7909-5EC6-4DE3-BBEC-41110BF660FA}" type="datetimeFigureOut">
              <a:rPr lang="nl-NL" smtClean="0"/>
              <a:pPr/>
              <a:t>6-4-2016</a:t>
            </a:fld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89BB98-68BD-46C3-B1A6-D7A23B9DB17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B9E7909-5EC6-4DE3-BBEC-41110BF660FA}" type="datetimeFigureOut">
              <a:rPr lang="nl-NL" smtClean="0"/>
              <a:pPr/>
              <a:t>6-4-2016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A89BB98-68BD-46C3-B1A6-D7A23B9DB1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7909-5EC6-4DE3-BBEC-41110BF660FA}" type="datetimeFigureOut">
              <a:rPr lang="nl-NL" smtClean="0"/>
              <a:pPr/>
              <a:t>6-4-2016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B98-68BD-46C3-B1A6-D7A23B9DB1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7909-5EC6-4DE3-BBEC-41110BF660FA}" type="datetimeFigureOut">
              <a:rPr lang="nl-NL" smtClean="0"/>
              <a:pPr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B98-68BD-46C3-B1A6-D7A23B9DB1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7909-5EC6-4DE3-BBEC-41110BF660FA}" type="datetimeFigureOut">
              <a:rPr lang="nl-NL" smtClean="0"/>
              <a:pPr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B98-68BD-46C3-B1A6-D7A23B9DB1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B9E7909-5EC6-4DE3-BBEC-41110BF660FA}" type="datetimeFigureOut">
              <a:rPr lang="nl-NL" smtClean="0"/>
              <a:pPr/>
              <a:t>6-4-2016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A89BB98-68BD-46C3-B1A6-D7A23B9DB1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mRrOh-rct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Genotype en Fenotype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VMBO – 2 kader </a:t>
            </a:r>
          </a:p>
          <a:p>
            <a:r>
              <a:rPr lang="nl-NL" dirty="0" smtClean="0"/>
              <a:t>Thema: Erfelijkheid en Evolutie</a:t>
            </a:r>
          </a:p>
          <a:p>
            <a:r>
              <a:rPr lang="nl-NL" dirty="0" smtClean="0"/>
              <a:t>Basisstof 1</a:t>
            </a:r>
            <a:endParaRPr lang="nl-N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nl-NL" dirty="0" smtClean="0"/>
              <a:t>Fenotype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Zichtbare eigenschappen</a:t>
            </a:r>
          </a:p>
          <a:p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Opgeslagen in het genotype</a:t>
            </a:r>
          </a:p>
          <a:p>
            <a:r>
              <a:rPr lang="nl-NL" b="1" dirty="0" smtClean="0">
                <a:solidFill>
                  <a:schemeClr val="tx1">
                    <a:lumMod val="50000"/>
                  </a:schemeClr>
                </a:solidFill>
              </a:rPr>
              <a:t>Veranderlijk</a:t>
            </a:r>
          </a:p>
          <a:p>
            <a:endParaRPr lang="nl-NL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nl-NL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nl-NL" dirty="0"/>
          </a:p>
        </p:txBody>
      </p:sp>
      <p:pic>
        <p:nvPicPr>
          <p:cNvPr id="4" name="Afbeelding 3" descr="two-side-sun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789040"/>
            <a:ext cx="4057649" cy="269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 descr="2b985eeeea6e025358c94f00cec396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068960"/>
            <a:ext cx="2488725" cy="3334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Genotype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532888"/>
            <a:ext cx="8229600" cy="4325112"/>
          </a:xfrm>
        </p:spPr>
        <p:txBody>
          <a:bodyPr/>
          <a:lstStyle/>
          <a:p>
            <a:r>
              <a:rPr lang="nl-NL" dirty="0" smtClean="0"/>
              <a:t>Erfelijke eigenschappen</a:t>
            </a:r>
          </a:p>
          <a:p>
            <a:r>
              <a:rPr lang="nl-NL" dirty="0" smtClean="0"/>
              <a:t>‘’verstopt’’ in het DNA</a:t>
            </a:r>
          </a:p>
          <a:p>
            <a:r>
              <a:rPr lang="nl-NL" dirty="0" smtClean="0"/>
              <a:t>Bepaalt het fenotype</a:t>
            </a:r>
          </a:p>
          <a:p>
            <a:r>
              <a:rPr lang="nl-NL" b="1" dirty="0" smtClean="0"/>
              <a:t>Onveranderlijk</a:t>
            </a:r>
            <a:endParaRPr lang="nl-NL" b="1" dirty="0"/>
          </a:p>
        </p:txBody>
      </p:sp>
      <p:pic>
        <p:nvPicPr>
          <p:cNvPr id="4" name="Afbeelding 3" descr="dna-genes-1405932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484784"/>
            <a:ext cx="35939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 descr="main Sebastian Kaulitzki shutterstock_14167231.jpg"/>
          <p:cNvPicPr>
            <a:picLocks noChangeAspect="1"/>
          </p:cNvPicPr>
          <p:nvPr/>
        </p:nvPicPr>
        <p:blipFill>
          <a:blip r:embed="rId3" cstate="print"/>
          <a:srcRect l="17732" r="19576"/>
          <a:stretch>
            <a:fillRect/>
          </a:stretch>
        </p:blipFill>
        <p:spPr>
          <a:xfrm>
            <a:off x="5196825" y="4077072"/>
            <a:ext cx="347963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nl-NL" dirty="0" smtClean="0"/>
              <a:t>DNA en chromosomen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25112"/>
          </a:xfrm>
        </p:spPr>
        <p:txBody>
          <a:bodyPr/>
          <a:lstStyle/>
          <a:p>
            <a:r>
              <a:rPr lang="nl-NL" dirty="0" smtClean="0"/>
              <a:t>Chromosomen bestaan uit DNA </a:t>
            </a:r>
          </a:p>
          <a:p>
            <a:r>
              <a:rPr lang="nl-NL" dirty="0" smtClean="0"/>
              <a:t>46 in elke lichaamscel</a:t>
            </a:r>
          </a:p>
          <a:p>
            <a:r>
              <a:rPr lang="nl-NL" dirty="0" smtClean="0"/>
              <a:t>Bevat de erfelijke informatie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chromoso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56992"/>
            <a:ext cx="5288647" cy="304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 over genotype en fenotype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 smtClean="0">
                <a:hlinkClick r:id="rId2"/>
              </a:rPr>
              <a:t>https://www.youtube.com/watch?v=OmRrOh-rctE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</TotalTime>
  <Words>59</Words>
  <Application>Microsoft Office PowerPoint</Application>
  <PresentationFormat>Diavoorstelling (4:3)</PresentationFormat>
  <Paragraphs>21</Paragraphs>
  <Slides>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Urban</vt:lpstr>
      <vt:lpstr>Genotype en Fenotype</vt:lpstr>
      <vt:lpstr>Fenotype</vt:lpstr>
      <vt:lpstr>Genotype</vt:lpstr>
      <vt:lpstr>DNA en chromosomen</vt:lpstr>
      <vt:lpstr>Filmpje over genotype en fenotype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Genotype en Fenotype</dc:title>
  <dc:creator>RUMEYSA UYAR</dc:creator>
  <cp:lastModifiedBy>RUMEYSA UYAR</cp:lastModifiedBy>
  <cp:revision>3</cp:revision>
  <dcterms:created xsi:type="dcterms:W3CDTF">2016-03-18T19:55:10Z</dcterms:created>
  <dcterms:modified xsi:type="dcterms:W3CDTF">2016-04-06T20:04:20Z</dcterms:modified>
</cp:coreProperties>
</file>